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/>
  <p:notesSz cx="6858000" cy="9144000"/>
  <p:embeddedFontLst>
    <p:embeddedFont>
      <p:font typeface="Roboto" panose="0200000000000000000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9c453428_0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9c453428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141e1e7fc_0_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141e1e7fc_0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141e1e7fc_0_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6141e1e7fc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6141e1e7fc_0_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6141e1e7fc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5b09a965_5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5b09a965_5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5c6d6270c5_1_1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5c6d6270c5_1_1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141e1e7fc_0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6141e1e7fc_0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141e1e7fc_0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141e1e7fc_0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6141e1e7fc_0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6141e1e7fc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141e1e7fc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141e1e7fc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141e1e7fc_0_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6141e1e7fc_0_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c6d6270c5_1_4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c6d6270c5_1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141e1e7fc_0_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6141e1e7fc_0_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141e1e7fc_0_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141e1e7fc_0_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6141e1e7fc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6141e1e7fc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6141e1e7fc_0_1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6141e1e7fc_0_1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6141e1e7fc_0_1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6141e1e7fc_0_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141e1e7fc_0_1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141e1e7fc_0_1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5c6d6270c5_1_2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5c6d6270c5_1_2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9090756a_1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9090756a_1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91e1f37e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91e1f37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c6d6270c5_1_1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c6d6270c5_1_1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9090756a_1_3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9090756a_1_3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933c8c4a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933c8c4a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141e1e7fc_0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141e1e7fc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141e1e7fc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141e1e7fc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NJU INA INDONESIA</a:t>
            </a:r>
            <a:endParaRPr lang="en-GB"/>
          </a:p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: Anthony , Fiona and Deven </a:t>
            </a:r>
            <a:endParaRPr lang="en-GB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096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48225" y="3899650"/>
            <a:ext cx="3473700" cy="115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100" b="1">
                <a:solidFill>
                  <a:srgbClr val="9900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高级程序  </a:t>
            </a:r>
            <a:endParaRPr sz="2100" b="1">
              <a:solidFill>
                <a:srgbClr val="9900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100" b="1">
              <a:solidFill>
                <a:srgbClr val="9900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rgbClr val="9900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04275" y="4459500"/>
            <a:ext cx="30255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作者: Anthony-黄俊祥-205220027</a:t>
            </a:r>
            <a:endParaRPr sz="11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04275" y="4740750"/>
            <a:ext cx="2969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6601" y="0"/>
            <a:ext cx="7904499" cy="486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6600" y="45850"/>
            <a:ext cx="8726477" cy="482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0975" y="954975"/>
            <a:ext cx="1900000" cy="40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0975" y="159900"/>
            <a:ext cx="230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Refresh.hpp / Refresh.cpp</a:t>
            </a:r>
            <a:endParaRPr lang="en-GB"/>
          </a:p>
        </p:txBody>
      </p:sp>
      <p:sp>
        <p:nvSpPr>
          <p:cNvPr id="138" name="Google Shape;138;p24"/>
          <p:cNvSpPr txBox="1"/>
          <p:nvPr/>
        </p:nvSpPr>
        <p:spPr>
          <a:xfrm>
            <a:off x="3828750" y="1998775"/>
            <a:ext cx="449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在这个部分我们需要实现是怎么拍卖的功能实现好.这个部分包排序等</a:t>
            </a:r>
            <a:endParaRPr lang="en-GB"/>
          </a:p>
        </p:txBody>
      </p:sp>
      <p:sp>
        <p:nvSpPr>
          <p:cNvPr id="1" name="Text Box 0"/>
          <p:cNvSpPr txBox="1"/>
          <p:nvPr/>
        </p:nvSpPr>
        <p:spPr>
          <a:xfrm>
            <a:off x="3829050" y="2729865"/>
            <a:ext cx="3575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我们使用多重继承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974525" y="1367925"/>
            <a:ext cx="120015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zai</a:t>
            </a:r>
            <a:endParaRPr lang="en-GB"/>
          </a:p>
        </p:txBody>
      </p:sp>
      <p:sp>
        <p:nvSpPr>
          <p:cNvPr id="154" name="Google Shape;154;p26"/>
          <p:cNvSpPr txBox="1"/>
          <p:nvPr/>
        </p:nvSpPr>
        <p:spPr>
          <a:xfrm>
            <a:off x="355325" y="275375"/>
            <a:ext cx="34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Makefile</a:t>
            </a:r>
            <a:endParaRPr lang="en-GB"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6398" y="1146975"/>
            <a:ext cx="5289250" cy="34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5715650" y="2034275"/>
            <a:ext cx="353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在</a:t>
            </a:r>
            <a:r>
              <a:rPr lang="en-GB"/>
              <a:t>Linux测试</a:t>
            </a:r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41330" y="1354725"/>
            <a:ext cx="4430665" cy="298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35775" y="1450975"/>
            <a:ext cx="3620651" cy="27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29176" y="1406950"/>
            <a:ext cx="4061525" cy="27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0775" y="1744825"/>
            <a:ext cx="3997525" cy="195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29325" y="1293612"/>
            <a:ext cx="3902824" cy="20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990938" y="1341525"/>
            <a:ext cx="3710326" cy="19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0400" y="1274750"/>
            <a:ext cx="4051151" cy="23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5366" y="1207725"/>
            <a:ext cx="4397985" cy="23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38250" y="1400349"/>
            <a:ext cx="3784377" cy="195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605625" y="1537450"/>
            <a:ext cx="14823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项目训练知识点</a:t>
            </a:r>
            <a:endParaRPr sz="1200"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6905075" y="1559850"/>
            <a:ext cx="13335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需要实现的功能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572000" y="2419100"/>
            <a:ext cx="14823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结果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572000" y="-448225"/>
            <a:ext cx="6454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935650" y="2526950"/>
            <a:ext cx="11022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结束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130925" y="3181075"/>
            <a:ext cx="41076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0750" y="1527649"/>
            <a:ext cx="3985674" cy="208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17881" y="1456051"/>
            <a:ext cx="4720544" cy="233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507726" y="1887725"/>
            <a:ext cx="3236852" cy="186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1468" y="1108349"/>
            <a:ext cx="4349432" cy="24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96160" y="1146974"/>
            <a:ext cx="4499878" cy="233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14725" y="1309751"/>
            <a:ext cx="3584400" cy="190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52063" y="1376367"/>
            <a:ext cx="3188075" cy="17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31350" y="1146974"/>
            <a:ext cx="3807651" cy="18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52875" y="1146977"/>
            <a:ext cx="3885424" cy="196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/>
        </p:nvSpPr>
        <p:spPr>
          <a:xfrm>
            <a:off x="6858000" y="1146975"/>
            <a:ext cx="2311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谢谢大家</a:t>
            </a:r>
            <a:endParaRPr sz="70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5053900" y="2177475"/>
            <a:ext cx="358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38796" y="1146973"/>
            <a:ext cx="3336002" cy="160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052349" y="1080253"/>
            <a:ext cx="3584400" cy="179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1374" y="3228422"/>
            <a:ext cx="3122398" cy="14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052350" y="3145340"/>
            <a:ext cx="3438824" cy="16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1731450" y="3010825"/>
            <a:ext cx="5681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chemeClr val="lt1"/>
                </a:solidFill>
              </a:rPr>
              <a:t>谢谢大家</a:t>
            </a:r>
            <a:endParaRPr sz="8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5063550" y="2496225"/>
            <a:ext cx="28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需要实现的功能</a:t>
            </a:r>
            <a:endParaRPr lang="en-GB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236150" y="1620525"/>
            <a:ext cx="2149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需要实现的功能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15"/>
          <p:cNvSpPr txBox="1"/>
          <p:nvPr/>
        </p:nvSpPr>
        <p:spPr>
          <a:xfrm>
            <a:off x="6236150" y="1963225"/>
            <a:ext cx="2336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管理员管理整个系统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用户作为买家，竞拍他人的商品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用户作为卖家，发布自己的商品。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拍卖流程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1021600"/>
            <a:ext cx="4797049" cy="279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425" y="1305500"/>
            <a:ext cx="9052199" cy="26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4694875" y="2048400"/>
            <a:ext cx="4186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954350" y="1546300"/>
            <a:ext cx="5594626" cy="20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1"/>
          <a:srcRect b="947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48250" y="1057175"/>
            <a:ext cx="7240800" cy="386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9925" y="252648"/>
            <a:ext cx="7056402" cy="323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4250" y="236248"/>
            <a:ext cx="7287373" cy="37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0" y="34749"/>
            <a:ext cx="9144000" cy="5074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WPS Presentation</Application>
  <PresentationFormat/>
  <Paragraphs>81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SimSun</vt:lpstr>
      <vt:lpstr>Wingdings</vt:lpstr>
      <vt:lpstr>Arial</vt:lpstr>
      <vt:lpstr>Impact</vt:lpstr>
      <vt:lpstr>Roboto</vt:lpstr>
      <vt:lpstr>Georgia</vt:lpstr>
      <vt:lpstr>SimSun</vt:lpstr>
      <vt:lpstr>宋体-简</vt:lpstr>
      <vt:lpstr>Microsoft YaHei</vt:lpstr>
      <vt:lpstr>汉仪旗黑</vt:lpstr>
      <vt:lpstr>Arial Unicode MS</vt:lpstr>
      <vt:lpstr>Simple Light</vt:lpstr>
      <vt:lpstr>NJU INA INDONESIA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NJU INA INDONESIA</dc:title>
  <dc:creator/>
  <cp:lastModifiedBy>WPS_1617019228</cp:lastModifiedBy>
  <cp:revision>1</cp:revision>
  <dcterms:created xsi:type="dcterms:W3CDTF">2022-10-20T08:42:29Z</dcterms:created>
  <dcterms:modified xsi:type="dcterms:W3CDTF">2022-10-20T08:42:29Z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1033-4.6.0.7725</vt:lpwstr>
  </property>
</Properties>
</file>